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Saira SemiCondensed Light"/>
      <p:regular r:id="rId26"/>
      <p:bold r:id="rId27"/>
    </p:embeddedFont>
    <p:embeddedFont>
      <p:font typeface="Bebas Neue"/>
      <p:regular r:id="rId28"/>
    </p:embeddedFont>
    <p:embeddedFont>
      <p:font typeface="Saira Semi Condense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airaSemiCondensedLight-regular.fntdata"/><Relationship Id="rId25" Type="http://schemas.openxmlformats.org/officeDocument/2006/relationships/slide" Target="slides/slide19.xml"/><Relationship Id="rId28" Type="http://schemas.openxmlformats.org/officeDocument/2006/relationships/font" Target="fonts/BebasNeue-regular.fntdata"/><Relationship Id="rId27" Type="http://schemas.openxmlformats.org/officeDocument/2006/relationships/font" Target="fonts/SairaSemiCondensed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airaSemiCondense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SairaSemiCondense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65efd6f1b_1_4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65efd6f1b_1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65efd6f1b_3_30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65efd6f1b_3_3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65efd6f1b_3_34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65efd6f1b_3_3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65efd6f1b_3_38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65efd6f1b_3_3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65efd6f1b_3_42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65efd6f1b_3_4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65efd6f1b_3_6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65efd6f1b_3_6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865efd6f1b_3_69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865efd6f1b_3_6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65efd6f1b_3_46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65efd6f1b_3_4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65efd6f1b_3_53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65efd6f1b_3_5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865efd6f1b_3_77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865efd6f1b_3_7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65efd6f1b_3_73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65efd6f1b_3_7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d9fd8323d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d9fd832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d9fd8323d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d9fd8323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65efd6f1b_3_15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65efd6f1b_3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65efd6f1b_3_7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65efd6f1b_3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d9fd8323d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d9fd8323d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65efd6f1b_3_19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865efd6f1b_3_1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65efd6f1b_3_27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65efd6f1b_3_2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65efd6f1b_3_23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865efd6f1b_3_2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-2018772" y="-2757360"/>
            <a:ext cx="13311342" cy="11490239"/>
            <a:chOff x="-2018772" y="-2757360"/>
            <a:chExt cx="13311342" cy="11490239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4086340" y="462600"/>
              <a:ext cx="4240900" cy="3176500"/>
              <a:chOff x="4085850" y="470300"/>
              <a:chExt cx="4240900" cy="3176500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58" name="Google Shape;58;p14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59" name="Google Shape;59;p14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60" name="Google Shape;60;p14"/>
            <p:cNvGrpSpPr/>
            <p:nvPr/>
          </p:nvGrpSpPr>
          <p:grpSpPr>
            <a:xfrm rot="-10393052">
              <a:off x="3969279" y="-2518050"/>
              <a:ext cx="4240893" cy="3176495"/>
              <a:chOff x="4085850" y="470300"/>
              <a:chExt cx="4240900" cy="3176500"/>
            </a:xfrm>
          </p:grpSpPr>
          <p:sp>
            <p:nvSpPr>
              <p:cNvPr id="61" name="Google Shape;61;p14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62" name="Google Shape;62;p14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63" name="Google Shape;63;p14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64" name="Google Shape;64;p14"/>
            <p:cNvGrpSpPr/>
            <p:nvPr/>
          </p:nvGrpSpPr>
          <p:grpSpPr>
            <a:xfrm rot="6700680">
              <a:off x="6912807" y="1693367"/>
              <a:ext cx="4241016" cy="3176587"/>
              <a:chOff x="4085850" y="470300"/>
              <a:chExt cx="4240900" cy="3176500"/>
            </a:xfrm>
          </p:grpSpPr>
          <p:sp>
            <p:nvSpPr>
              <p:cNvPr id="65" name="Google Shape;65;p14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66" name="Google Shape;66;p14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67" name="Google Shape;67;p14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68" name="Google Shape;68;p14"/>
            <p:cNvGrpSpPr/>
            <p:nvPr/>
          </p:nvGrpSpPr>
          <p:grpSpPr>
            <a:xfrm rot="-528350">
              <a:off x="1390051" y="3358081"/>
              <a:ext cx="4241274" cy="3176780"/>
              <a:chOff x="4085850" y="470300"/>
              <a:chExt cx="4240900" cy="3176500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70" name="Google Shape;70;p14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71" name="Google Shape;71;p14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72" name="Google Shape;72;p14"/>
            <p:cNvGrpSpPr/>
            <p:nvPr/>
          </p:nvGrpSpPr>
          <p:grpSpPr>
            <a:xfrm rot="-6463698">
              <a:off x="-1980712" y="2067093"/>
              <a:ext cx="4240850" cy="3176463"/>
              <a:chOff x="4085850" y="470300"/>
              <a:chExt cx="4240900" cy="3176500"/>
            </a:xfrm>
          </p:grpSpPr>
          <p:sp>
            <p:nvSpPr>
              <p:cNvPr id="73" name="Google Shape;73;p14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74" name="Google Shape;74;p14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75" name="Google Shape;75;p14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76" name="Google Shape;76;p14"/>
            <p:cNvGrpSpPr/>
            <p:nvPr/>
          </p:nvGrpSpPr>
          <p:grpSpPr>
            <a:xfrm rot="3661699">
              <a:off x="-404847" y="-159446"/>
              <a:ext cx="4241098" cy="3176648"/>
              <a:chOff x="4085850" y="470300"/>
              <a:chExt cx="4240900" cy="3176500"/>
            </a:xfrm>
          </p:grpSpPr>
          <p:sp>
            <p:nvSpPr>
              <p:cNvPr id="77" name="Google Shape;77;p14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78" name="Google Shape;78;p14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79" name="Google Shape;79;p14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80" name="Google Shape;80;p14"/>
            <p:cNvGrpSpPr/>
            <p:nvPr/>
          </p:nvGrpSpPr>
          <p:grpSpPr>
            <a:xfrm rot="2064881">
              <a:off x="5076518" y="4635784"/>
              <a:ext cx="4241061" cy="3176621"/>
              <a:chOff x="4085850" y="470300"/>
              <a:chExt cx="4240900" cy="3176500"/>
            </a:xfrm>
          </p:grpSpPr>
          <p:sp>
            <p:nvSpPr>
              <p:cNvPr id="81" name="Google Shape;81;p14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82" name="Google Shape;82;p14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83" name="Google Shape;83;p14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</p:grpSp>
      <p:sp>
        <p:nvSpPr>
          <p:cNvPr id="84" name="Google Shape;84;p14"/>
          <p:cNvSpPr txBox="1"/>
          <p:nvPr>
            <p:ph type="ctrTitle"/>
          </p:nvPr>
        </p:nvSpPr>
        <p:spPr>
          <a:xfrm>
            <a:off x="1334450" y="1991825"/>
            <a:ext cx="64752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-2018772" y="-2757360"/>
            <a:ext cx="13311342" cy="11490239"/>
            <a:chOff x="-2018772" y="-2757360"/>
            <a:chExt cx="13311342" cy="11490239"/>
          </a:xfrm>
        </p:grpSpPr>
        <p:grpSp>
          <p:nvGrpSpPr>
            <p:cNvPr id="87" name="Google Shape;87;p15"/>
            <p:cNvGrpSpPr/>
            <p:nvPr/>
          </p:nvGrpSpPr>
          <p:grpSpPr>
            <a:xfrm>
              <a:off x="4086340" y="462600"/>
              <a:ext cx="4240900" cy="3176500"/>
              <a:chOff x="4085850" y="470300"/>
              <a:chExt cx="4240900" cy="3176500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89" name="Google Shape;89;p1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90" name="Google Shape;90;p1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91" name="Google Shape;91;p15"/>
            <p:cNvGrpSpPr/>
            <p:nvPr/>
          </p:nvGrpSpPr>
          <p:grpSpPr>
            <a:xfrm rot="-10393052">
              <a:off x="3969279" y="-2518050"/>
              <a:ext cx="4240893" cy="3176495"/>
              <a:chOff x="4085850" y="470300"/>
              <a:chExt cx="4240900" cy="3176500"/>
            </a:xfrm>
          </p:grpSpPr>
          <p:sp>
            <p:nvSpPr>
              <p:cNvPr id="92" name="Google Shape;92;p1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93" name="Google Shape;93;p1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94" name="Google Shape;94;p1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95" name="Google Shape;95;p15"/>
            <p:cNvGrpSpPr/>
            <p:nvPr/>
          </p:nvGrpSpPr>
          <p:grpSpPr>
            <a:xfrm rot="6700680">
              <a:off x="6912807" y="1693367"/>
              <a:ext cx="4241016" cy="3176587"/>
              <a:chOff x="4085850" y="470300"/>
              <a:chExt cx="4240900" cy="3176500"/>
            </a:xfrm>
          </p:grpSpPr>
          <p:sp>
            <p:nvSpPr>
              <p:cNvPr id="96" name="Google Shape;96;p1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97" name="Google Shape;97;p1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98" name="Google Shape;98;p1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99" name="Google Shape;99;p15"/>
            <p:cNvGrpSpPr/>
            <p:nvPr/>
          </p:nvGrpSpPr>
          <p:grpSpPr>
            <a:xfrm rot="-528350">
              <a:off x="1390051" y="3358081"/>
              <a:ext cx="4241274" cy="3176780"/>
              <a:chOff x="4085850" y="470300"/>
              <a:chExt cx="4240900" cy="3176500"/>
            </a:xfrm>
          </p:grpSpPr>
          <p:sp>
            <p:nvSpPr>
              <p:cNvPr id="100" name="Google Shape;100;p1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01" name="Google Shape;101;p1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02" name="Google Shape;102;p1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03" name="Google Shape;103;p15"/>
            <p:cNvGrpSpPr/>
            <p:nvPr/>
          </p:nvGrpSpPr>
          <p:grpSpPr>
            <a:xfrm rot="-6463698">
              <a:off x="-1980712" y="2067093"/>
              <a:ext cx="4240850" cy="3176463"/>
              <a:chOff x="4085850" y="470300"/>
              <a:chExt cx="4240900" cy="3176500"/>
            </a:xfrm>
          </p:grpSpPr>
          <p:sp>
            <p:nvSpPr>
              <p:cNvPr id="104" name="Google Shape;104;p1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05" name="Google Shape;105;p1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06" name="Google Shape;106;p1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07" name="Google Shape;107;p15"/>
            <p:cNvGrpSpPr/>
            <p:nvPr/>
          </p:nvGrpSpPr>
          <p:grpSpPr>
            <a:xfrm rot="3661699">
              <a:off x="-404847" y="-159446"/>
              <a:ext cx="4241098" cy="3176648"/>
              <a:chOff x="4085850" y="470300"/>
              <a:chExt cx="4240900" cy="3176500"/>
            </a:xfrm>
          </p:grpSpPr>
          <p:sp>
            <p:nvSpPr>
              <p:cNvPr id="108" name="Google Shape;108;p1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09" name="Google Shape;109;p1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10" name="Google Shape;110;p1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11" name="Google Shape;111;p15"/>
            <p:cNvGrpSpPr/>
            <p:nvPr/>
          </p:nvGrpSpPr>
          <p:grpSpPr>
            <a:xfrm rot="2064881">
              <a:off x="5076518" y="4635784"/>
              <a:ext cx="4241061" cy="3176621"/>
              <a:chOff x="4085850" y="470300"/>
              <a:chExt cx="4240900" cy="3176500"/>
            </a:xfrm>
          </p:grpSpPr>
          <p:sp>
            <p:nvSpPr>
              <p:cNvPr id="112" name="Google Shape;112;p15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13" name="Google Shape;113;p15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14" name="Google Shape;114;p15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</p:grpSp>
      <p:sp>
        <p:nvSpPr>
          <p:cNvPr id="115" name="Google Shape;115;p15"/>
          <p:cNvSpPr txBox="1"/>
          <p:nvPr>
            <p:ph type="ctrTitle"/>
          </p:nvPr>
        </p:nvSpPr>
        <p:spPr>
          <a:xfrm>
            <a:off x="1334450" y="1974788"/>
            <a:ext cx="6475200" cy="798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6" name="Google Shape;116;p15"/>
          <p:cNvSpPr txBox="1"/>
          <p:nvPr>
            <p:ph idx="1" type="subTitle"/>
          </p:nvPr>
        </p:nvSpPr>
        <p:spPr>
          <a:xfrm>
            <a:off x="1334450" y="2794315"/>
            <a:ext cx="6475200" cy="3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6103565" y="-253925"/>
            <a:ext cx="4240900" cy="3176500"/>
            <a:chOff x="4085850" y="470300"/>
            <a:chExt cx="4240900" cy="3176500"/>
          </a:xfrm>
        </p:grpSpPr>
        <p:sp>
          <p:nvSpPr>
            <p:cNvPr id="119" name="Google Shape;119;p16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120" name="Google Shape;120;p16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121" name="Google Shape;121;p16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122" name="Google Shape;122;p16"/>
          <p:cNvGrpSpPr/>
          <p:nvPr/>
        </p:nvGrpSpPr>
        <p:grpSpPr>
          <a:xfrm rot="6700680">
            <a:off x="6137132" y="2639942"/>
            <a:ext cx="4241016" cy="3176587"/>
            <a:chOff x="4085850" y="470300"/>
            <a:chExt cx="4240900" cy="3176500"/>
          </a:xfrm>
        </p:grpSpPr>
        <p:sp>
          <p:nvSpPr>
            <p:cNvPr id="123" name="Google Shape;123;p16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124" name="Google Shape;124;p16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125" name="Google Shape;125;p16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126" name="Google Shape;126;p16"/>
          <p:cNvGrpSpPr/>
          <p:nvPr/>
        </p:nvGrpSpPr>
        <p:grpSpPr>
          <a:xfrm rot="-528350">
            <a:off x="-227074" y="4231556"/>
            <a:ext cx="4241274" cy="3176780"/>
            <a:chOff x="4085850" y="470300"/>
            <a:chExt cx="4240900" cy="3176500"/>
          </a:xfrm>
        </p:grpSpPr>
        <p:sp>
          <p:nvSpPr>
            <p:cNvPr id="127" name="Google Shape;127;p16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128" name="Google Shape;128;p16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129" name="Google Shape;129;p16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130" name="Google Shape;130;p16"/>
          <p:cNvGrpSpPr/>
          <p:nvPr/>
        </p:nvGrpSpPr>
        <p:grpSpPr>
          <a:xfrm rot="-6463698">
            <a:off x="-1378837" y="804943"/>
            <a:ext cx="4240850" cy="3176463"/>
            <a:chOff x="4085850" y="470300"/>
            <a:chExt cx="4240900" cy="3176500"/>
          </a:xfrm>
        </p:grpSpPr>
        <p:sp>
          <p:nvSpPr>
            <p:cNvPr id="131" name="Google Shape;131;p16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132" name="Google Shape;132;p16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133" name="Google Shape;133;p16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134" name="Google Shape;134;p16"/>
          <p:cNvGrpSpPr/>
          <p:nvPr/>
        </p:nvGrpSpPr>
        <p:grpSpPr>
          <a:xfrm rot="3661699">
            <a:off x="-1305447" y="-1507046"/>
            <a:ext cx="4241098" cy="3176648"/>
            <a:chOff x="4085850" y="470300"/>
            <a:chExt cx="4240900" cy="3176500"/>
          </a:xfrm>
        </p:grpSpPr>
        <p:sp>
          <p:nvSpPr>
            <p:cNvPr id="135" name="Google Shape;135;p16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136" name="Google Shape;136;p16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137" name="Google Shape;137;p16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138" name="Google Shape;138;p16"/>
          <p:cNvGrpSpPr/>
          <p:nvPr/>
        </p:nvGrpSpPr>
        <p:grpSpPr>
          <a:xfrm rot="2064881">
            <a:off x="3697718" y="4395234"/>
            <a:ext cx="4241061" cy="3176621"/>
            <a:chOff x="4085850" y="470300"/>
            <a:chExt cx="4240900" cy="3176500"/>
          </a:xfrm>
        </p:grpSpPr>
        <p:sp>
          <p:nvSpPr>
            <p:cNvPr id="139" name="Google Shape;139;p16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140" name="Google Shape;140;p16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141" name="Google Shape;141;p16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sp>
        <p:nvSpPr>
          <p:cNvPr id="142" name="Google Shape;142;p16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p16"/>
          <p:cNvSpPr/>
          <p:nvPr/>
        </p:nvSpPr>
        <p:spPr>
          <a:xfrm rot="10800000">
            <a:off x="3890825" y="0"/>
            <a:ext cx="1362300" cy="1447500"/>
          </a:xfrm>
          <a:prstGeom prst="triangle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49000">
                <a:srgbClr val="711662"/>
              </a:gs>
              <a:gs pos="5000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3593400" y="10816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“</a:t>
            </a:r>
            <a:endParaRPr sz="96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1991825" y="2161800"/>
            <a:ext cx="51603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Char char="⩥"/>
              <a:defRPr sz="3000"/>
            </a:lvl1pPr>
            <a:lvl2pPr indent="-419100" lvl="1" marL="914400" rtl="0" algn="ctr">
              <a:spcBef>
                <a:spcPts val="600"/>
              </a:spcBef>
              <a:spcAft>
                <a:spcPts val="0"/>
              </a:spcAft>
              <a:buSzPts val="3000"/>
              <a:buChar char="⊳"/>
              <a:defRPr sz="3000"/>
            </a:lvl2pPr>
            <a:lvl3pPr indent="-419100" lvl="2" marL="1371600" rtl="0" algn="ctr">
              <a:spcBef>
                <a:spcPts val="60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 algn="ctr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 algn="ctr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 algn="ctr">
              <a:spcBef>
                <a:spcPts val="60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 algn="ctr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 algn="ctr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 algn="ctr">
              <a:spcBef>
                <a:spcPts val="600"/>
              </a:spcBef>
              <a:spcAft>
                <a:spcPts val="600"/>
              </a:spcAft>
              <a:buSzPts val="3000"/>
              <a:buChar char="■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7"/>
          <p:cNvGrpSpPr/>
          <p:nvPr/>
        </p:nvGrpSpPr>
        <p:grpSpPr>
          <a:xfrm>
            <a:off x="-759397" y="-1429335"/>
            <a:ext cx="11252332" cy="8908295"/>
            <a:chOff x="-759397" y="-1429335"/>
            <a:chExt cx="11252332" cy="8908295"/>
          </a:xfrm>
        </p:grpSpPr>
        <p:grpSp>
          <p:nvGrpSpPr>
            <p:cNvPr id="148" name="Google Shape;148;p17"/>
            <p:cNvGrpSpPr/>
            <p:nvPr/>
          </p:nvGrpSpPr>
          <p:grpSpPr>
            <a:xfrm rot="6700721">
              <a:off x="7303640" y="3147701"/>
              <a:ext cx="3088249" cy="2313146"/>
              <a:chOff x="4085850" y="470300"/>
              <a:chExt cx="4240900" cy="3176500"/>
            </a:xfrm>
          </p:grpSpPr>
          <p:sp>
            <p:nvSpPr>
              <p:cNvPr id="149" name="Google Shape;149;p17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50" name="Google Shape;150;p17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51" name="Google Shape;151;p17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52" name="Google Shape;152;p17"/>
            <p:cNvGrpSpPr/>
            <p:nvPr/>
          </p:nvGrpSpPr>
          <p:grpSpPr>
            <a:xfrm rot="-7744153">
              <a:off x="-192592" y="-13570"/>
              <a:ext cx="2104103" cy="1576006"/>
              <a:chOff x="4085850" y="470300"/>
              <a:chExt cx="4240900" cy="3176500"/>
            </a:xfrm>
          </p:grpSpPr>
          <p:sp>
            <p:nvSpPr>
              <p:cNvPr id="153" name="Google Shape;153;p17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54" name="Google Shape;154;p17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55" name="Google Shape;155;p17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56" name="Google Shape;156;p17"/>
            <p:cNvGrpSpPr/>
            <p:nvPr/>
          </p:nvGrpSpPr>
          <p:grpSpPr>
            <a:xfrm>
              <a:off x="5722503" y="1415186"/>
              <a:ext cx="3088223" cy="2313127"/>
              <a:chOff x="4085850" y="470300"/>
              <a:chExt cx="4240900" cy="3176500"/>
            </a:xfrm>
          </p:grpSpPr>
          <p:sp>
            <p:nvSpPr>
              <p:cNvPr id="157" name="Google Shape;157;p17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58" name="Google Shape;158;p17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59" name="Google Shape;159;p17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60" name="Google Shape;160;p17"/>
            <p:cNvGrpSpPr/>
            <p:nvPr/>
          </p:nvGrpSpPr>
          <p:grpSpPr>
            <a:xfrm rot="-10393052">
              <a:off x="6322227" y="-1255070"/>
              <a:ext cx="3088207" cy="2313115"/>
              <a:chOff x="4085850" y="470300"/>
              <a:chExt cx="4240900" cy="3176500"/>
            </a:xfrm>
          </p:grpSpPr>
          <p:sp>
            <p:nvSpPr>
              <p:cNvPr id="161" name="Google Shape;161;p17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62" name="Google Shape;162;p17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63" name="Google Shape;163;p17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64" name="Google Shape;164;p17"/>
            <p:cNvGrpSpPr/>
            <p:nvPr/>
          </p:nvGrpSpPr>
          <p:grpSpPr>
            <a:xfrm rot="-3703752">
              <a:off x="8586740" y="1817588"/>
              <a:ext cx="1592892" cy="1193101"/>
              <a:chOff x="4085850" y="470300"/>
              <a:chExt cx="4240900" cy="3176500"/>
            </a:xfrm>
          </p:grpSpPr>
          <p:sp>
            <p:nvSpPr>
              <p:cNvPr id="165" name="Google Shape;165;p17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66" name="Google Shape;166;p17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67" name="Google Shape;167;p17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68" name="Google Shape;168;p17"/>
            <p:cNvGrpSpPr/>
            <p:nvPr/>
          </p:nvGrpSpPr>
          <p:grpSpPr>
            <a:xfrm rot="3440141">
              <a:off x="5102524" y="4398441"/>
              <a:ext cx="3088057" cy="2313002"/>
              <a:chOff x="4085850" y="470300"/>
              <a:chExt cx="4240900" cy="3176500"/>
            </a:xfrm>
          </p:grpSpPr>
          <p:sp>
            <p:nvSpPr>
              <p:cNvPr id="169" name="Google Shape;169;p17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70" name="Google Shape;170;p17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71" name="Google Shape;171;p17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72" name="Google Shape;172;p17"/>
            <p:cNvGrpSpPr/>
            <p:nvPr/>
          </p:nvGrpSpPr>
          <p:grpSpPr>
            <a:xfrm rot="-307025">
              <a:off x="-709365" y="4578160"/>
              <a:ext cx="1592869" cy="1193084"/>
              <a:chOff x="4085850" y="470300"/>
              <a:chExt cx="4240900" cy="3176500"/>
            </a:xfrm>
          </p:grpSpPr>
          <p:sp>
            <p:nvSpPr>
              <p:cNvPr id="173" name="Google Shape;173;p17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74" name="Google Shape;174;p17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75" name="Google Shape;175;p17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</p:grpSp>
      <p:sp>
        <p:nvSpPr>
          <p:cNvPr id="176" name="Google Shape;176;p17"/>
          <p:cNvSpPr txBox="1"/>
          <p:nvPr>
            <p:ph type="title"/>
          </p:nvPr>
        </p:nvSpPr>
        <p:spPr>
          <a:xfrm>
            <a:off x="1334450" y="805875"/>
            <a:ext cx="6475200" cy="59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1334450" y="1513149"/>
            <a:ext cx="6475200" cy="283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⩥"/>
              <a:defRPr/>
            </a:lvl1pPr>
            <a:lvl2pPr indent="-381000" lvl="1" marL="914400" rtl="0">
              <a:spcBef>
                <a:spcPts val="600"/>
              </a:spcBef>
              <a:spcAft>
                <a:spcPts val="0"/>
              </a:spcAft>
              <a:buSzPts val="2400"/>
              <a:buChar char="⊳"/>
              <a:defRPr/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78" name="Google Shape;178;p17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8"/>
          <p:cNvGrpSpPr/>
          <p:nvPr/>
        </p:nvGrpSpPr>
        <p:grpSpPr>
          <a:xfrm>
            <a:off x="-526415" y="-2012041"/>
            <a:ext cx="10822522" cy="9292210"/>
            <a:chOff x="-526415" y="-2012041"/>
            <a:chExt cx="10822522" cy="9292210"/>
          </a:xfrm>
        </p:grpSpPr>
        <p:grpSp>
          <p:nvGrpSpPr>
            <p:cNvPr id="181" name="Google Shape;181;p18"/>
            <p:cNvGrpSpPr/>
            <p:nvPr/>
          </p:nvGrpSpPr>
          <p:grpSpPr>
            <a:xfrm rot="4770941">
              <a:off x="6865428" y="3318882"/>
              <a:ext cx="3088040" cy="2312990"/>
              <a:chOff x="4085850" y="470300"/>
              <a:chExt cx="4240900" cy="3176500"/>
            </a:xfrm>
          </p:grpSpPr>
          <p:sp>
            <p:nvSpPr>
              <p:cNvPr id="182" name="Google Shape;182;p1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83" name="Google Shape;183;p1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84" name="Google Shape;184;p1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85" name="Google Shape;185;p18"/>
            <p:cNvGrpSpPr/>
            <p:nvPr/>
          </p:nvGrpSpPr>
          <p:grpSpPr>
            <a:xfrm rot="621389">
              <a:off x="-401884" y="390858"/>
              <a:ext cx="2104265" cy="1576127"/>
              <a:chOff x="4085850" y="470300"/>
              <a:chExt cx="4240900" cy="3176500"/>
            </a:xfrm>
          </p:grpSpPr>
          <p:sp>
            <p:nvSpPr>
              <p:cNvPr id="186" name="Google Shape;186;p1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87" name="Google Shape;187;p1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88" name="Google Shape;188;p1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89" name="Google Shape;189;p18"/>
            <p:cNvGrpSpPr/>
            <p:nvPr/>
          </p:nvGrpSpPr>
          <p:grpSpPr>
            <a:xfrm rot="-6306529">
              <a:off x="5570084" y="1338843"/>
              <a:ext cx="3088100" cy="2313035"/>
              <a:chOff x="4085850" y="470300"/>
              <a:chExt cx="4240900" cy="3176500"/>
            </a:xfrm>
          </p:grpSpPr>
          <p:sp>
            <p:nvSpPr>
              <p:cNvPr id="190" name="Google Shape;190;p1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91" name="Google Shape;191;p1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92" name="Google Shape;192;p1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93" name="Google Shape;193;p18"/>
            <p:cNvGrpSpPr/>
            <p:nvPr/>
          </p:nvGrpSpPr>
          <p:grpSpPr>
            <a:xfrm rot="-7174504">
              <a:off x="6322166" y="-1254865"/>
              <a:ext cx="3088113" cy="2313044"/>
              <a:chOff x="4085850" y="470300"/>
              <a:chExt cx="4240900" cy="3176500"/>
            </a:xfrm>
          </p:grpSpPr>
          <p:sp>
            <p:nvSpPr>
              <p:cNvPr id="194" name="Google Shape;194;p1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95" name="Google Shape;195;p1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196" name="Google Shape;196;p1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197" name="Google Shape;197;p18"/>
            <p:cNvGrpSpPr/>
            <p:nvPr/>
          </p:nvGrpSpPr>
          <p:grpSpPr>
            <a:xfrm rot="-3192199">
              <a:off x="8544734" y="1101799"/>
              <a:ext cx="1593053" cy="1193221"/>
              <a:chOff x="4085850" y="470300"/>
              <a:chExt cx="4240900" cy="3176500"/>
            </a:xfrm>
          </p:grpSpPr>
          <p:sp>
            <p:nvSpPr>
              <p:cNvPr id="198" name="Google Shape;198;p1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199" name="Google Shape;199;p1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00" name="Google Shape;200;p1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01" name="Google Shape;201;p18"/>
            <p:cNvGrpSpPr/>
            <p:nvPr/>
          </p:nvGrpSpPr>
          <p:grpSpPr>
            <a:xfrm rot="-4784834">
              <a:off x="5102292" y="4398582"/>
              <a:ext cx="3087912" cy="2312894"/>
              <a:chOff x="4085850" y="470300"/>
              <a:chExt cx="4240900" cy="3176500"/>
            </a:xfrm>
          </p:grpSpPr>
          <p:sp>
            <p:nvSpPr>
              <p:cNvPr id="202" name="Google Shape;202;p1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03" name="Google Shape;203;p1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04" name="Google Shape;204;p1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05" name="Google Shape;205;p18"/>
            <p:cNvGrpSpPr/>
            <p:nvPr/>
          </p:nvGrpSpPr>
          <p:grpSpPr>
            <a:xfrm rot="-2449976">
              <a:off x="-330187" y="4273877"/>
              <a:ext cx="1592959" cy="1193151"/>
              <a:chOff x="4085850" y="470300"/>
              <a:chExt cx="4240900" cy="3176500"/>
            </a:xfrm>
          </p:grpSpPr>
          <p:sp>
            <p:nvSpPr>
              <p:cNvPr id="206" name="Google Shape;206;p18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07" name="Google Shape;207;p18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08" name="Google Shape;208;p18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</p:grpSp>
      <p:sp>
        <p:nvSpPr>
          <p:cNvPr id="209" name="Google Shape;209;p18"/>
          <p:cNvSpPr txBox="1"/>
          <p:nvPr>
            <p:ph type="title"/>
          </p:nvPr>
        </p:nvSpPr>
        <p:spPr>
          <a:xfrm>
            <a:off x="1334450" y="805875"/>
            <a:ext cx="6475200" cy="59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1" type="body"/>
          </p:nvPr>
        </p:nvSpPr>
        <p:spPr>
          <a:xfrm>
            <a:off x="1334375" y="1513150"/>
            <a:ext cx="3025500" cy="29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⩥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⊳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11" name="Google Shape;211;p18"/>
          <p:cNvSpPr txBox="1"/>
          <p:nvPr>
            <p:ph idx="2" type="body"/>
          </p:nvPr>
        </p:nvSpPr>
        <p:spPr>
          <a:xfrm>
            <a:off x="4784196" y="1513150"/>
            <a:ext cx="3025500" cy="29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⩥"/>
              <a:defRPr sz="2000"/>
            </a:lvl1pPr>
            <a:lvl2pPr indent="-355600" lvl="1" marL="914400" rtl="0">
              <a:spcBef>
                <a:spcPts val="600"/>
              </a:spcBef>
              <a:spcAft>
                <a:spcPts val="0"/>
              </a:spcAft>
              <a:buSzPts val="2000"/>
              <a:buChar char="⊳"/>
              <a:defRPr sz="2000"/>
            </a:lvl2pPr>
            <a:lvl3pPr indent="-355600" lvl="2" marL="1371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12" name="Google Shape;212;p18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9"/>
          <p:cNvGrpSpPr/>
          <p:nvPr/>
        </p:nvGrpSpPr>
        <p:grpSpPr>
          <a:xfrm flipH="1" rot="4099279">
            <a:off x="7303640" y="-97022"/>
            <a:ext cx="3088249" cy="2313146"/>
            <a:chOff x="4085850" y="470300"/>
            <a:chExt cx="4240900" cy="3176500"/>
          </a:xfrm>
        </p:grpSpPr>
        <p:sp>
          <p:nvSpPr>
            <p:cNvPr id="215" name="Google Shape;215;p19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216" name="Google Shape;216;p19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217" name="Google Shape;217;p19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218" name="Google Shape;218;p19"/>
          <p:cNvGrpSpPr/>
          <p:nvPr/>
        </p:nvGrpSpPr>
        <p:grpSpPr>
          <a:xfrm flipH="1" rot="-6331410">
            <a:off x="169580" y="3839610"/>
            <a:ext cx="2104339" cy="1576183"/>
            <a:chOff x="4085850" y="470300"/>
            <a:chExt cx="4240900" cy="3176500"/>
          </a:xfrm>
        </p:grpSpPr>
        <p:sp>
          <p:nvSpPr>
            <p:cNvPr id="219" name="Google Shape;219;p19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220" name="Google Shape;220;p19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221" name="Google Shape;221;p19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222" name="Google Shape;222;p19"/>
          <p:cNvGrpSpPr/>
          <p:nvPr/>
        </p:nvGrpSpPr>
        <p:grpSpPr>
          <a:xfrm flipH="1" rot="10800000">
            <a:off x="5722503" y="1635512"/>
            <a:ext cx="3088223" cy="2313127"/>
            <a:chOff x="4085850" y="470300"/>
            <a:chExt cx="4240900" cy="3176500"/>
          </a:xfrm>
        </p:grpSpPr>
        <p:sp>
          <p:nvSpPr>
            <p:cNvPr id="223" name="Google Shape;223;p19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224" name="Google Shape;224;p19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225" name="Google Shape;225;p19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226" name="Google Shape;226;p19"/>
          <p:cNvGrpSpPr/>
          <p:nvPr/>
        </p:nvGrpSpPr>
        <p:grpSpPr>
          <a:xfrm flipH="1" rot="-406948">
            <a:off x="6322227" y="4305780"/>
            <a:ext cx="3088207" cy="2313115"/>
            <a:chOff x="4085850" y="470300"/>
            <a:chExt cx="4240900" cy="3176500"/>
          </a:xfrm>
        </p:grpSpPr>
        <p:sp>
          <p:nvSpPr>
            <p:cNvPr id="227" name="Google Shape;227;p19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228" name="Google Shape;228;p19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229" name="Google Shape;229;p19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230" name="Google Shape;230;p19"/>
          <p:cNvGrpSpPr/>
          <p:nvPr/>
        </p:nvGrpSpPr>
        <p:grpSpPr>
          <a:xfrm flipH="1" rot="-7096248">
            <a:off x="8586740" y="2353136"/>
            <a:ext cx="1592892" cy="1193101"/>
            <a:chOff x="4085850" y="470300"/>
            <a:chExt cx="4240900" cy="3176500"/>
          </a:xfrm>
        </p:grpSpPr>
        <p:sp>
          <p:nvSpPr>
            <p:cNvPr id="231" name="Google Shape;231;p19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232" name="Google Shape;232;p19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233" name="Google Shape;233;p19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234" name="Google Shape;234;p19"/>
          <p:cNvGrpSpPr/>
          <p:nvPr/>
        </p:nvGrpSpPr>
        <p:grpSpPr>
          <a:xfrm flipH="1" rot="7359859">
            <a:off x="5102524" y="-1347618"/>
            <a:ext cx="3088057" cy="2313002"/>
            <a:chOff x="4085850" y="470300"/>
            <a:chExt cx="4240900" cy="3176500"/>
          </a:xfrm>
        </p:grpSpPr>
        <p:sp>
          <p:nvSpPr>
            <p:cNvPr id="235" name="Google Shape;235;p19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236" name="Google Shape;236;p19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237" name="Google Shape;237;p19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238" name="Google Shape;238;p19"/>
          <p:cNvGrpSpPr/>
          <p:nvPr/>
        </p:nvGrpSpPr>
        <p:grpSpPr>
          <a:xfrm flipH="1" rot="-7945286">
            <a:off x="62935" y="-408743"/>
            <a:ext cx="1593060" cy="1193227"/>
            <a:chOff x="4085850" y="470300"/>
            <a:chExt cx="4240900" cy="3176500"/>
          </a:xfrm>
        </p:grpSpPr>
        <p:sp>
          <p:nvSpPr>
            <p:cNvPr id="239" name="Google Shape;239;p19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240" name="Google Shape;240;p19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241" name="Google Shape;241;p19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sp>
        <p:nvSpPr>
          <p:cNvPr id="242" name="Google Shape;242;p19"/>
          <p:cNvSpPr txBox="1"/>
          <p:nvPr>
            <p:ph type="title"/>
          </p:nvPr>
        </p:nvSpPr>
        <p:spPr>
          <a:xfrm>
            <a:off x="1334450" y="805875"/>
            <a:ext cx="6475200" cy="59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334450" y="1513150"/>
            <a:ext cx="2007000" cy="293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4" name="Google Shape;244;p19"/>
          <p:cNvSpPr txBox="1"/>
          <p:nvPr>
            <p:ph idx="2" type="body"/>
          </p:nvPr>
        </p:nvSpPr>
        <p:spPr>
          <a:xfrm>
            <a:off x="3552414" y="1513150"/>
            <a:ext cx="2007000" cy="293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5" name="Google Shape;245;p19"/>
          <p:cNvSpPr txBox="1"/>
          <p:nvPr>
            <p:ph idx="3" type="body"/>
          </p:nvPr>
        </p:nvSpPr>
        <p:spPr>
          <a:xfrm>
            <a:off x="5770377" y="1513150"/>
            <a:ext cx="2007000" cy="293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⩥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⊳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6" name="Google Shape;246;p19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0"/>
          <p:cNvGrpSpPr/>
          <p:nvPr/>
        </p:nvGrpSpPr>
        <p:grpSpPr>
          <a:xfrm flipH="1" rot="10800000">
            <a:off x="-526415" y="-2164441"/>
            <a:ext cx="10822522" cy="9292210"/>
            <a:chOff x="-526415" y="-2012041"/>
            <a:chExt cx="10822522" cy="9292210"/>
          </a:xfrm>
        </p:grpSpPr>
        <p:grpSp>
          <p:nvGrpSpPr>
            <p:cNvPr id="249" name="Google Shape;249;p20"/>
            <p:cNvGrpSpPr/>
            <p:nvPr/>
          </p:nvGrpSpPr>
          <p:grpSpPr>
            <a:xfrm rot="4770941">
              <a:off x="6865428" y="3318882"/>
              <a:ext cx="3088040" cy="2312990"/>
              <a:chOff x="4085850" y="470300"/>
              <a:chExt cx="4240900" cy="3176500"/>
            </a:xfrm>
          </p:grpSpPr>
          <p:sp>
            <p:nvSpPr>
              <p:cNvPr id="250" name="Google Shape;250;p20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51" name="Google Shape;251;p20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52" name="Google Shape;252;p20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53" name="Google Shape;253;p20"/>
            <p:cNvGrpSpPr/>
            <p:nvPr/>
          </p:nvGrpSpPr>
          <p:grpSpPr>
            <a:xfrm rot="621389">
              <a:off x="-401884" y="390858"/>
              <a:ext cx="2104265" cy="1576127"/>
              <a:chOff x="4085850" y="470300"/>
              <a:chExt cx="4240900" cy="3176500"/>
            </a:xfrm>
          </p:grpSpPr>
          <p:sp>
            <p:nvSpPr>
              <p:cNvPr id="254" name="Google Shape;254;p20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55" name="Google Shape;255;p20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56" name="Google Shape;256;p20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57" name="Google Shape;257;p20"/>
            <p:cNvGrpSpPr/>
            <p:nvPr/>
          </p:nvGrpSpPr>
          <p:grpSpPr>
            <a:xfrm rot="-6306529">
              <a:off x="5570084" y="1338843"/>
              <a:ext cx="3088100" cy="2313035"/>
              <a:chOff x="4085850" y="470300"/>
              <a:chExt cx="4240900" cy="3176500"/>
            </a:xfrm>
          </p:grpSpPr>
          <p:sp>
            <p:nvSpPr>
              <p:cNvPr id="258" name="Google Shape;258;p20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59" name="Google Shape;259;p20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60" name="Google Shape;260;p20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61" name="Google Shape;261;p20"/>
            <p:cNvGrpSpPr/>
            <p:nvPr/>
          </p:nvGrpSpPr>
          <p:grpSpPr>
            <a:xfrm rot="-7174504">
              <a:off x="6322166" y="-1254865"/>
              <a:ext cx="3088113" cy="2313044"/>
              <a:chOff x="4085850" y="470300"/>
              <a:chExt cx="4240900" cy="3176500"/>
            </a:xfrm>
          </p:grpSpPr>
          <p:sp>
            <p:nvSpPr>
              <p:cNvPr id="262" name="Google Shape;262;p20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63" name="Google Shape;263;p20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64" name="Google Shape;264;p20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65" name="Google Shape;265;p20"/>
            <p:cNvGrpSpPr/>
            <p:nvPr/>
          </p:nvGrpSpPr>
          <p:grpSpPr>
            <a:xfrm rot="-3192199">
              <a:off x="8544734" y="1101799"/>
              <a:ext cx="1593053" cy="1193221"/>
              <a:chOff x="4085850" y="470300"/>
              <a:chExt cx="4240900" cy="3176500"/>
            </a:xfrm>
          </p:grpSpPr>
          <p:sp>
            <p:nvSpPr>
              <p:cNvPr id="266" name="Google Shape;266;p20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67" name="Google Shape;267;p20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68" name="Google Shape;268;p20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69" name="Google Shape;269;p20"/>
            <p:cNvGrpSpPr/>
            <p:nvPr/>
          </p:nvGrpSpPr>
          <p:grpSpPr>
            <a:xfrm rot="-4784834">
              <a:off x="5102292" y="4398582"/>
              <a:ext cx="3087912" cy="2312894"/>
              <a:chOff x="4085850" y="470300"/>
              <a:chExt cx="4240900" cy="3176500"/>
            </a:xfrm>
          </p:grpSpPr>
          <p:sp>
            <p:nvSpPr>
              <p:cNvPr id="270" name="Google Shape;270;p20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71" name="Google Shape;271;p20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72" name="Google Shape;272;p20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73" name="Google Shape;273;p20"/>
            <p:cNvGrpSpPr/>
            <p:nvPr/>
          </p:nvGrpSpPr>
          <p:grpSpPr>
            <a:xfrm rot="-2449976">
              <a:off x="-330187" y="4273877"/>
              <a:ext cx="1592959" cy="1193151"/>
              <a:chOff x="4085850" y="470300"/>
              <a:chExt cx="4240900" cy="3176500"/>
            </a:xfrm>
          </p:grpSpPr>
          <p:sp>
            <p:nvSpPr>
              <p:cNvPr id="274" name="Google Shape;274;p20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75" name="Google Shape;275;p20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76" name="Google Shape;276;p20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</p:grpSp>
      <p:sp>
        <p:nvSpPr>
          <p:cNvPr id="277" name="Google Shape;277;p20"/>
          <p:cNvSpPr txBox="1"/>
          <p:nvPr>
            <p:ph type="title"/>
          </p:nvPr>
        </p:nvSpPr>
        <p:spPr>
          <a:xfrm>
            <a:off x="1334450" y="805875"/>
            <a:ext cx="6475200" cy="59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8" name="Google Shape;278;p20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1"/>
          <p:cNvGrpSpPr/>
          <p:nvPr/>
        </p:nvGrpSpPr>
        <p:grpSpPr>
          <a:xfrm>
            <a:off x="-818949" y="-1020715"/>
            <a:ext cx="10913372" cy="7622499"/>
            <a:chOff x="-818949" y="-1020715"/>
            <a:chExt cx="10913372" cy="7622499"/>
          </a:xfrm>
        </p:grpSpPr>
        <p:grpSp>
          <p:nvGrpSpPr>
            <p:cNvPr id="281" name="Google Shape;281;p21"/>
            <p:cNvGrpSpPr/>
            <p:nvPr/>
          </p:nvGrpSpPr>
          <p:grpSpPr>
            <a:xfrm rot="-4527684">
              <a:off x="8019650" y="4601602"/>
              <a:ext cx="2099905" cy="1572861"/>
              <a:chOff x="4085850" y="470300"/>
              <a:chExt cx="4240900" cy="3176500"/>
            </a:xfrm>
          </p:grpSpPr>
          <p:sp>
            <p:nvSpPr>
              <p:cNvPr id="282" name="Google Shape;282;p2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83" name="Google Shape;283;p2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84" name="Google Shape;284;p2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85" name="Google Shape;285;p21"/>
            <p:cNvGrpSpPr/>
            <p:nvPr/>
          </p:nvGrpSpPr>
          <p:grpSpPr>
            <a:xfrm>
              <a:off x="2661232" y="-763064"/>
              <a:ext cx="2099670" cy="1572685"/>
              <a:chOff x="4085850" y="470300"/>
              <a:chExt cx="4240900" cy="3176500"/>
            </a:xfrm>
          </p:grpSpPr>
          <p:sp>
            <p:nvSpPr>
              <p:cNvPr id="286" name="Google Shape;286;p2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87" name="Google Shape;287;p2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88" name="Google Shape;288;p2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89" name="Google Shape;289;p21"/>
            <p:cNvGrpSpPr/>
            <p:nvPr/>
          </p:nvGrpSpPr>
          <p:grpSpPr>
            <a:xfrm rot="-10392908">
              <a:off x="7794620" y="-644530"/>
              <a:ext cx="2099957" cy="1572900"/>
              <a:chOff x="4085850" y="470300"/>
              <a:chExt cx="4240900" cy="3176500"/>
            </a:xfrm>
          </p:grpSpPr>
          <p:sp>
            <p:nvSpPr>
              <p:cNvPr id="290" name="Google Shape;290;p2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91" name="Google Shape;291;p2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92" name="Google Shape;292;p2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93" name="Google Shape;293;p21"/>
            <p:cNvGrpSpPr/>
            <p:nvPr/>
          </p:nvGrpSpPr>
          <p:grpSpPr>
            <a:xfrm rot="6700735">
              <a:off x="7794705" y="1370232"/>
              <a:ext cx="2099757" cy="1572751"/>
              <a:chOff x="4085850" y="470300"/>
              <a:chExt cx="4240900" cy="3176500"/>
            </a:xfrm>
          </p:grpSpPr>
          <p:sp>
            <p:nvSpPr>
              <p:cNvPr id="294" name="Google Shape;294;p2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95" name="Google Shape;295;p2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296" name="Google Shape;296;p2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297" name="Google Shape;297;p21"/>
            <p:cNvGrpSpPr/>
            <p:nvPr/>
          </p:nvGrpSpPr>
          <p:grpSpPr>
            <a:xfrm rot="-528359">
              <a:off x="2945437" y="4011777"/>
              <a:ext cx="2099824" cy="1572801"/>
              <a:chOff x="4085850" y="470300"/>
              <a:chExt cx="4240900" cy="3176500"/>
            </a:xfrm>
          </p:grpSpPr>
          <p:sp>
            <p:nvSpPr>
              <p:cNvPr id="298" name="Google Shape;298;p2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299" name="Google Shape;299;p2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00" name="Google Shape;300;p2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01" name="Google Shape;301;p21"/>
            <p:cNvGrpSpPr/>
            <p:nvPr/>
          </p:nvGrpSpPr>
          <p:grpSpPr>
            <a:xfrm rot="-6463940">
              <a:off x="-800051" y="2374509"/>
              <a:ext cx="2099769" cy="1572760"/>
              <a:chOff x="4085850" y="470300"/>
              <a:chExt cx="4240900" cy="3176500"/>
            </a:xfrm>
          </p:grpSpPr>
          <p:sp>
            <p:nvSpPr>
              <p:cNvPr id="302" name="Google Shape;302;p2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03" name="Google Shape;303;p2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04" name="Google Shape;304;p2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05" name="Google Shape;305;p21"/>
            <p:cNvGrpSpPr/>
            <p:nvPr/>
          </p:nvGrpSpPr>
          <p:grpSpPr>
            <a:xfrm rot="3661376">
              <a:off x="414471" y="-507602"/>
              <a:ext cx="2100056" cy="1572975"/>
              <a:chOff x="4085850" y="470300"/>
              <a:chExt cx="4240900" cy="3176500"/>
            </a:xfrm>
          </p:grpSpPr>
          <p:sp>
            <p:nvSpPr>
              <p:cNvPr id="306" name="Google Shape;306;p2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07" name="Google Shape;307;p2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08" name="Google Shape;308;p2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09" name="Google Shape;309;p21"/>
            <p:cNvGrpSpPr/>
            <p:nvPr/>
          </p:nvGrpSpPr>
          <p:grpSpPr>
            <a:xfrm rot="2064540">
              <a:off x="4893687" y="4316027"/>
              <a:ext cx="2099825" cy="1572802"/>
              <a:chOff x="4085850" y="470300"/>
              <a:chExt cx="4240900" cy="3176500"/>
            </a:xfrm>
          </p:grpSpPr>
          <p:sp>
            <p:nvSpPr>
              <p:cNvPr id="310" name="Google Shape;310;p21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11" name="Google Shape;311;p21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12" name="Google Shape;312;p21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</p:grpSp>
      <p:sp>
        <p:nvSpPr>
          <p:cNvPr id="313" name="Google Shape;313;p21"/>
          <p:cNvSpPr txBox="1"/>
          <p:nvPr>
            <p:ph idx="1" type="body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14" name="Google Shape;314;p21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17" name="Google Shape;317;p22"/>
          <p:cNvGrpSpPr/>
          <p:nvPr/>
        </p:nvGrpSpPr>
        <p:grpSpPr>
          <a:xfrm>
            <a:off x="4086340" y="462600"/>
            <a:ext cx="4240900" cy="3176500"/>
            <a:chOff x="4085850" y="470300"/>
            <a:chExt cx="4240900" cy="3176500"/>
          </a:xfrm>
        </p:grpSpPr>
        <p:sp>
          <p:nvSpPr>
            <p:cNvPr id="318" name="Google Shape;318;p22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19" name="Google Shape;319;p22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20" name="Google Shape;320;p22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21" name="Google Shape;321;p22"/>
          <p:cNvGrpSpPr/>
          <p:nvPr/>
        </p:nvGrpSpPr>
        <p:grpSpPr>
          <a:xfrm rot="-10393052">
            <a:off x="3969279" y="-2518050"/>
            <a:ext cx="4240893" cy="3176495"/>
            <a:chOff x="4085850" y="470300"/>
            <a:chExt cx="4240900" cy="3176500"/>
          </a:xfrm>
        </p:grpSpPr>
        <p:sp>
          <p:nvSpPr>
            <p:cNvPr id="322" name="Google Shape;322;p22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23" name="Google Shape;323;p22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24" name="Google Shape;324;p22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25" name="Google Shape;325;p22"/>
          <p:cNvGrpSpPr/>
          <p:nvPr/>
        </p:nvGrpSpPr>
        <p:grpSpPr>
          <a:xfrm rot="6700680">
            <a:off x="6912807" y="1693367"/>
            <a:ext cx="4241016" cy="3176587"/>
            <a:chOff x="4085850" y="470300"/>
            <a:chExt cx="4240900" cy="3176500"/>
          </a:xfrm>
        </p:grpSpPr>
        <p:sp>
          <p:nvSpPr>
            <p:cNvPr id="326" name="Google Shape;326;p22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27" name="Google Shape;327;p22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28" name="Google Shape;328;p22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29" name="Google Shape;329;p22"/>
          <p:cNvGrpSpPr/>
          <p:nvPr/>
        </p:nvGrpSpPr>
        <p:grpSpPr>
          <a:xfrm rot="-528350">
            <a:off x="1390051" y="3358081"/>
            <a:ext cx="4241274" cy="3176780"/>
            <a:chOff x="4085850" y="470300"/>
            <a:chExt cx="4240900" cy="3176500"/>
          </a:xfrm>
        </p:grpSpPr>
        <p:sp>
          <p:nvSpPr>
            <p:cNvPr id="330" name="Google Shape;330;p22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31" name="Google Shape;331;p22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32" name="Google Shape;332;p22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33" name="Google Shape;333;p22"/>
          <p:cNvGrpSpPr/>
          <p:nvPr/>
        </p:nvGrpSpPr>
        <p:grpSpPr>
          <a:xfrm rot="-6463698">
            <a:off x="-1980712" y="2067093"/>
            <a:ext cx="4240850" cy="3176463"/>
            <a:chOff x="4085850" y="470300"/>
            <a:chExt cx="4240900" cy="3176500"/>
          </a:xfrm>
        </p:grpSpPr>
        <p:sp>
          <p:nvSpPr>
            <p:cNvPr id="334" name="Google Shape;334;p22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35" name="Google Shape;335;p22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36" name="Google Shape;336;p22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37" name="Google Shape;337;p22"/>
          <p:cNvGrpSpPr/>
          <p:nvPr/>
        </p:nvGrpSpPr>
        <p:grpSpPr>
          <a:xfrm rot="3661699">
            <a:off x="-404847" y="-159446"/>
            <a:ext cx="4241098" cy="3176648"/>
            <a:chOff x="4085850" y="470300"/>
            <a:chExt cx="4240900" cy="3176500"/>
          </a:xfrm>
        </p:grpSpPr>
        <p:sp>
          <p:nvSpPr>
            <p:cNvPr id="338" name="Google Shape;338;p22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39" name="Google Shape;339;p22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40" name="Google Shape;340;p22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41" name="Google Shape;341;p22"/>
          <p:cNvGrpSpPr/>
          <p:nvPr/>
        </p:nvGrpSpPr>
        <p:grpSpPr>
          <a:xfrm rot="2064881">
            <a:off x="5076518" y="4635784"/>
            <a:ext cx="4241061" cy="3176621"/>
            <a:chOff x="4085850" y="470300"/>
            <a:chExt cx="4240900" cy="3176500"/>
          </a:xfrm>
        </p:grpSpPr>
        <p:sp>
          <p:nvSpPr>
            <p:cNvPr id="342" name="Google Shape;342;p22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43" name="Google Shape;343;p22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44" name="Google Shape;344;p22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16200038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space">
  <p:cSld name="BLANK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47" name="Google Shape;347;p23"/>
          <p:cNvGrpSpPr/>
          <p:nvPr/>
        </p:nvGrpSpPr>
        <p:grpSpPr>
          <a:xfrm>
            <a:off x="-818949" y="-1020715"/>
            <a:ext cx="10913372" cy="7622499"/>
            <a:chOff x="-818949" y="-1020715"/>
            <a:chExt cx="10913372" cy="7622499"/>
          </a:xfrm>
        </p:grpSpPr>
        <p:grpSp>
          <p:nvGrpSpPr>
            <p:cNvPr id="348" name="Google Shape;348;p23"/>
            <p:cNvGrpSpPr/>
            <p:nvPr/>
          </p:nvGrpSpPr>
          <p:grpSpPr>
            <a:xfrm rot="-4527684">
              <a:off x="8019650" y="4601602"/>
              <a:ext cx="2099905" cy="1572861"/>
              <a:chOff x="4085850" y="470300"/>
              <a:chExt cx="4240900" cy="3176500"/>
            </a:xfrm>
          </p:grpSpPr>
          <p:sp>
            <p:nvSpPr>
              <p:cNvPr id="349" name="Google Shape;349;p23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50" name="Google Shape;350;p23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51" name="Google Shape;351;p23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52" name="Google Shape;352;p23"/>
            <p:cNvGrpSpPr/>
            <p:nvPr/>
          </p:nvGrpSpPr>
          <p:grpSpPr>
            <a:xfrm>
              <a:off x="2661232" y="-763064"/>
              <a:ext cx="2099670" cy="1572685"/>
              <a:chOff x="4085850" y="470300"/>
              <a:chExt cx="4240900" cy="3176500"/>
            </a:xfrm>
          </p:grpSpPr>
          <p:sp>
            <p:nvSpPr>
              <p:cNvPr id="353" name="Google Shape;353;p23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54" name="Google Shape;354;p23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55" name="Google Shape;355;p23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56" name="Google Shape;356;p23"/>
            <p:cNvGrpSpPr/>
            <p:nvPr/>
          </p:nvGrpSpPr>
          <p:grpSpPr>
            <a:xfrm rot="-10392908">
              <a:off x="7794620" y="-644530"/>
              <a:ext cx="2099957" cy="1572900"/>
              <a:chOff x="4085850" y="470300"/>
              <a:chExt cx="4240900" cy="3176500"/>
            </a:xfrm>
          </p:grpSpPr>
          <p:sp>
            <p:nvSpPr>
              <p:cNvPr id="357" name="Google Shape;357;p23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58" name="Google Shape;358;p23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59" name="Google Shape;359;p23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60" name="Google Shape;360;p23"/>
            <p:cNvGrpSpPr/>
            <p:nvPr/>
          </p:nvGrpSpPr>
          <p:grpSpPr>
            <a:xfrm rot="6700735">
              <a:off x="7794705" y="1370232"/>
              <a:ext cx="2099757" cy="1572751"/>
              <a:chOff x="4085850" y="470300"/>
              <a:chExt cx="4240900" cy="3176500"/>
            </a:xfrm>
          </p:grpSpPr>
          <p:sp>
            <p:nvSpPr>
              <p:cNvPr id="361" name="Google Shape;361;p23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62" name="Google Shape;362;p23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63" name="Google Shape;363;p23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64" name="Google Shape;364;p23"/>
            <p:cNvGrpSpPr/>
            <p:nvPr/>
          </p:nvGrpSpPr>
          <p:grpSpPr>
            <a:xfrm rot="-528359">
              <a:off x="2945437" y="4011777"/>
              <a:ext cx="2099824" cy="1572801"/>
              <a:chOff x="4085850" y="470300"/>
              <a:chExt cx="4240900" cy="3176500"/>
            </a:xfrm>
          </p:grpSpPr>
          <p:sp>
            <p:nvSpPr>
              <p:cNvPr id="365" name="Google Shape;365;p23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66" name="Google Shape;366;p23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67" name="Google Shape;367;p23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68" name="Google Shape;368;p23"/>
            <p:cNvGrpSpPr/>
            <p:nvPr/>
          </p:nvGrpSpPr>
          <p:grpSpPr>
            <a:xfrm rot="-6463940">
              <a:off x="-800051" y="2374509"/>
              <a:ext cx="2099769" cy="1572760"/>
              <a:chOff x="4085850" y="470300"/>
              <a:chExt cx="4240900" cy="3176500"/>
            </a:xfrm>
          </p:grpSpPr>
          <p:sp>
            <p:nvSpPr>
              <p:cNvPr id="369" name="Google Shape;369;p23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70" name="Google Shape;370;p23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71" name="Google Shape;371;p23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72" name="Google Shape;372;p23"/>
            <p:cNvGrpSpPr/>
            <p:nvPr/>
          </p:nvGrpSpPr>
          <p:grpSpPr>
            <a:xfrm rot="3661376">
              <a:off x="414471" y="-507602"/>
              <a:ext cx="2100056" cy="1572975"/>
              <a:chOff x="4085850" y="470300"/>
              <a:chExt cx="4240900" cy="3176500"/>
            </a:xfrm>
          </p:grpSpPr>
          <p:sp>
            <p:nvSpPr>
              <p:cNvPr id="373" name="Google Shape;373;p23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74" name="Google Shape;374;p23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75" name="Google Shape;375;p23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  <p:grpSp>
          <p:nvGrpSpPr>
            <p:cNvPr id="376" name="Google Shape;376;p23"/>
            <p:cNvGrpSpPr/>
            <p:nvPr/>
          </p:nvGrpSpPr>
          <p:grpSpPr>
            <a:xfrm rot="2064540">
              <a:off x="4893687" y="4316027"/>
              <a:ext cx="2099825" cy="1572802"/>
              <a:chOff x="4085850" y="470300"/>
              <a:chExt cx="4240900" cy="3176500"/>
            </a:xfrm>
          </p:grpSpPr>
          <p:sp>
            <p:nvSpPr>
              <p:cNvPr id="377" name="Google Shape;377;p23"/>
              <p:cNvSpPr/>
              <p:nvPr/>
            </p:nvSpPr>
            <p:spPr>
              <a:xfrm>
                <a:off x="4086275" y="1087100"/>
                <a:ext cx="2081675" cy="2559700"/>
              </a:xfrm>
              <a:custGeom>
                <a:rect b="b" l="l" r="r" t="t"/>
                <a:pathLst>
                  <a:path extrusionOk="0" h="102388" w="83267">
                    <a:moveTo>
                      <a:pt x="0" y="0"/>
                    </a:moveTo>
                    <a:lnTo>
                      <a:pt x="83267" y="102388"/>
                    </a:lnTo>
                    <a:lnTo>
                      <a:pt x="73707" y="2374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8900044" scaled="0"/>
              </a:gradFill>
              <a:ln>
                <a:noFill/>
              </a:ln>
            </p:spPr>
          </p:sp>
          <p:sp>
            <p:nvSpPr>
              <p:cNvPr id="378" name="Google Shape;378;p23"/>
              <p:cNvSpPr/>
              <p:nvPr/>
            </p:nvSpPr>
            <p:spPr>
              <a:xfrm>
                <a:off x="5926550" y="470300"/>
                <a:ext cx="2400200" cy="3175950"/>
              </a:xfrm>
              <a:custGeom>
                <a:rect b="b" l="l" r="r" t="t"/>
                <a:pathLst>
                  <a:path extrusionOk="0" h="127038" w="96008">
                    <a:moveTo>
                      <a:pt x="9622" y="127038"/>
                    </a:moveTo>
                    <a:lnTo>
                      <a:pt x="96008" y="0"/>
                    </a:lnTo>
                    <a:lnTo>
                      <a:pt x="0" y="484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8100019" scaled="0"/>
              </a:gradFill>
              <a:ln>
                <a:noFill/>
              </a:ln>
            </p:spPr>
          </p:sp>
          <p:sp>
            <p:nvSpPr>
              <p:cNvPr id="379" name="Google Shape;379;p23"/>
              <p:cNvSpPr/>
              <p:nvPr/>
            </p:nvSpPr>
            <p:spPr>
              <a:xfrm>
                <a:off x="4085850" y="471950"/>
                <a:ext cx="4240575" cy="1209800"/>
              </a:xfrm>
              <a:custGeom>
                <a:rect b="b" l="l" r="r" t="t"/>
                <a:pathLst>
                  <a:path extrusionOk="0" h="48392" w="169623">
                    <a:moveTo>
                      <a:pt x="0" y="24590"/>
                    </a:moveTo>
                    <a:lnTo>
                      <a:pt x="73740" y="48392"/>
                    </a:lnTo>
                    <a:lnTo>
                      <a:pt x="16962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16200038" scaled="0"/>
              </a:gradFill>
              <a:ln>
                <a:noFill/>
              </a:ln>
            </p:spPr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ransparent">
  <p:cSld name="BLANK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24"/>
          <p:cNvGrpSpPr/>
          <p:nvPr/>
        </p:nvGrpSpPr>
        <p:grpSpPr>
          <a:xfrm rot="-4661460">
            <a:off x="7816508" y="4287714"/>
            <a:ext cx="2637833" cy="1975778"/>
            <a:chOff x="4085850" y="470300"/>
            <a:chExt cx="4240900" cy="3176500"/>
          </a:xfrm>
        </p:grpSpPr>
        <p:sp>
          <p:nvSpPr>
            <p:cNvPr id="382" name="Google Shape;382;p24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83" name="Google Shape;383;p24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84" name="Google Shape;384;p24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sp>
        <p:nvSpPr>
          <p:cNvPr id="385" name="Google Shape;385;p24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386" name="Google Shape;386;p24"/>
          <p:cNvGrpSpPr/>
          <p:nvPr/>
        </p:nvGrpSpPr>
        <p:grpSpPr>
          <a:xfrm>
            <a:off x="1978517" y="-209551"/>
            <a:ext cx="2637416" cy="1975465"/>
            <a:chOff x="4085850" y="470300"/>
            <a:chExt cx="4240900" cy="3176500"/>
          </a:xfrm>
        </p:grpSpPr>
        <p:sp>
          <p:nvSpPr>
            <p:cNvPr id="387" name="Google Shape;387;p24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88" name="Google Shape;388;p24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89" name="Google Shape;389;p24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90" name="Google Shape;390;p24"/>
          <p:cNvGrpSpPr/>
          <p:nvPr/>
        </p:nvGrpSpPr>
        <p:grpSpPr>
          <a:xfrm rot="3530893">
            <a:off x="-867553" y="-567950"/>
            <a:ext cx="2637307" cy="1975384"/>
            <a:chOff x="4085850" y="470300"/>
            <a:chExt cx="4240900" cy="3176500"/>
          </a:xfrm>
        </p:grpSpPr>
        <p:sp>
          <p:nvSpPr>
            <p:cNvPr id="391" name="Google Shape;391;p24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92" name="Google Shape;392;p24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93" name="Google Shape;393;p24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94" name="Google Shape;394;p24"/>
          <p:cNvGrpSpPr/>
          <p:nvPr/>
        </p:nvGrpSpPr>
        <p:grpSpPr>
          <a:xfrm rot="-10493339">
            <a:off x="7284096" y="-834521"/>
            <a:ext cx="2637299" cy="1975378"/>
            <a:chOff x="4085850" y="470300"/>
            <a:chExt cx="4240900" cy="3176500"/>
          </a:xfrm>
        </p:grpSpPr>
        <p:sp>
          <p:nvSpPr>
            <p:cNvPr id="395" name="Google Shape;395;p24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396" name="Google Shape;396;p24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397" name="Google Shape;397;p24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398" name="Google Shape;398;p24"/>
          <p:cNvGrpSpPr/>
          <p:nvPr/>
        </p:nvGrpSpPr>
        <p:grpSpPr>
          <a:xfrm rot="6702336">
            <a:off x="8065116" y="1066816"/>
            <a:ext cx="2637393" cy="1975448"/>
            <a:chOff x="4085850" y="470300"/>
            <a:chExt cx="4240900" cy="3176500"/>
          </a:xfrm>
        </p:grpSpPr>
        <p:sp>
          <p:nvSpPr>
            <p:cNvPr id="399" name="Google Shape;399;p24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400" name="Google Shape;400;p24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401" name="Google Shape;401;p24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402" name="Google Shape;402;p24"/>
          <p:cNvGrpSpPr/>
          <p:nvPr/>
        </p:nvGrpSpPr>
        <p:grpSpPr>
          <a:xfrm rot="-6941989">
            <a:off x="-410654" y="2069230"/>
            <a:ext cx="2637507" cy="1975533"/>
            <a:chOff x="4085850" y="470300"/>
            <a:chExt cx="4240900" cy="3176500"/>
          </a:xfrm>
        </p:grpSpPr>
        <p:sp>
          <p:nvSpPr>
            <p:cNvPr id="403" name="Google Shape;403;p24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404" name="Google Shape;404;p24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405" name="Google Shape;405;p24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406" name="Google Shape;406;p24"/>
          <p:cNvGrpSpPr/>
          <p:nvPr/>
        </p:nvGrpSpPr>
        <p:grpSpPr>
          <a:xfrm rot="-701362">
            <a:off x="2697828" y="3642187"/>
            <a:ext cx="2637407" cy="1975459"/>
            <a:chOff x="4085850" y="470300"/>
            <a:chExt cx="4240900" cy="3176500"/>
          </a:xfrm>
        </p:grpSpPr>
        <p:sp>
          <p:nvSpPr>
            <p:cNvPr id="407" name="Google Shape;407;p24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408" name="Google Shape;408;p24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409" name="Google Shape;409;p24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  <p:grpSp>
        <p:nvGrpSpPr>
          <p:cNvPr id="410" name="Google Shape;410;p24"/>
          <p:cNvGrpSpPr/>
          <p:nvPr/>
        </p:nvGrpSpPr>
        <p:grpSpPr>
          <a:xfrm rot="2409637">
            <a:off x="4795059" y="4013143"/>
            <a:ext cx="2637524" cy="1975546"/>
            <a:chOff x="4085850" y="470300"/>
            <a:chExt cx="4240900" cy="3176500"/>
          </a:xfrm>
        </p:grpSpPr>
        <p:sp>
          <p:nvSpPr>
            <p:cNvPr id="411" name="Google Shape;411;p24"/>
            <p:cNvSpPr/>
            <p:nvPr/>
          </p:nvSpPr>
          <p:spPr>
            <a:xfrm>
              <a:off x="4086275" y="1087100"/>
              <a:ext cx="2081675" cy="2559700"/>
            </a:xfrm>
            <a:custGeom>
              <a:rect b="b" l="l" r="r" t="t"/>
              <a:pathLst>
                <a:path extrusionOk="0" h="102388" w="83267">
                  <a:moveTo>
                    <a:pt x="0" y="0"/>
                  </a:moveTo>
                  <a:lnTo>
                    <a:pt x="83267" y="102388"/>
                  </a:lnTo>
                  <a:lnTo>
                    <a:pt x="73707" y="23747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8900044" scaled="0"/>
            </a:gradFill>
            <a:ln>
              <a:noFill/>
            </a:ln>
          </p:spPr>
        </p:sp>
        <p:sp>
          <p:nvSpPr>
            <p:cNvPr id="412" name="Google Shape;412;p24"/>
            <p:cNvSpPr/>
            <p:nvPr/>
          </p:nvSpPr>
          <p:spPr>
            <a:xfrm>
              <a:off x="5926550" y="470300"/>
              <a:ext cx="2400200" cy="3175950"/>
            </a:xfrm>
            <a:custGeom>
              <a:rect b="b" l="l" r="r" t="t"/>
              <a:pathLst>
                <a:path extrusionOk="0" h="127038" w="96008">
                  <a:moveTo>
                    <a:pt x="9622" y="127038"/>
                  </a:moveTo>
                  <a:lnTo>
                    <a:pt x="96008" y="0"/>
                  </a:lnTo>
                  <a:lnTo>
                    <a:pt x="0" y="48458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8100019" scaled="0"/>
            </a:gradFill>
            <a:ln>
              <a:noFill/>
            </a:ln>
          </p:spPr>
        </p:sp>
        <p:sp>
          <p:nvSpPr>
            <p:cNvPr id="413" name="Google Shape;413;p24"/>
            <p:cNvSpPr/>
            <p:nvPr/>
          </p:nvSpPr>
          <p:spPr>
            <a:xfrm>
              <a:off x="4085850" y="471950"/>
              <a:ext cx="4240575" cy="1209800"/>
            </a:xfrm>
            <a:custGeom>
              <a:rect b="b" l="l" r="r" t="t"/>
              <a:pathLst>
                <a:path extrusionOk="0" h="48392" w="169623">
                  <a:moveTo>
                    <a:pt x="0" y="24590"/>
                  </a:moveTo>
                  <a:lnTo>
                    <a:pt x="73740" y="48392"/>
                  </a:lnTo>
                  <a:lnTo>
                    <a:pt x="169623" y="0"/>
                  </a:lnTo>
                  <a:close/>
                </a:path>
              </a:pathLst>
            </a:custGeom>
            <a:gradFill>
              <a:gsLst>
                <a:gs pos="0">
                  <a:srgbClr val="FFE6F2">
                    <a:alpha val="22352"/>
                  </a:srgbClr>
                </a:gs>
                <a:gs pos="100000">
                  <a:srgbClr val="1D0216">
                    <a:alpha val="41960"/>
                  </a:srgbClr>
                </a:gs>
              </a:gsLst>
              <a:lin ang="16200038" scaled="0"/>
            </a:gra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34450" y="805875"/>
            <a:ext cx="64752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Bebas Neue"/>
              <a:buNone/>
              <a:defRPr sz="4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334450" y="1513149"/>
            <a:ext cx="6475200" cy="2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ira SemiCondensed Light"/>
              <a:buChar char="⩥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1pPr>
            <a:lvl2pPr indent="-381000" lvl="1" marL="9144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Light"/>
              <a:buChar char="⊳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2pPr>
            <a:lvl3pPr indent="-381000" lvl="2" marL="13716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Light"/>
              <a:buChar char="■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3pPr>
            <a:lvl4pPr indent="-381000" lvl="3" marL="18288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Light"/>
              <a:buChar char="●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4pPr>
            <a:lvl5pPr indent="-381000" lvl="4" marL="2286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Light"/>
              <a:buChar char="○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5pPr>
            <a:lvl6pPr indent="-381000" lvl="5" marL="2743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■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6pPr>
            <a:lvl7pPr indent="-381000" lvl="6" marL="32004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●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7pPr>
            <a:lvl8pPr indent="-381000" lvl="7" marL="3657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○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8pPr>
            <a:lvl9pPr indent="-381000" lvl="8" marL="41148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Saira SemiCondensed Light"/>
              <a:buChar char="■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"/>
          <p:cNvSpPr txBox="1"/>
          <p:nvPr>
            <p:ph type="ctrTitle"/>
          </p:nvPr>
        </p:nvSpPr>
        <p:spPr>
          <a:xfrm>
            <a:off x="0" y="439075"/>
            <a:ext cx="9097500" cy="239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Presentacion Final: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--- pacbombs---</a:t>
            </a:r>
            <a:endParaRPr/>
          </a:p>
        </p:txBody>
      </p:sp>
      <p:sp>
        <p:nvSpPr>
          <p:cNvPr id="419" name="Google Shape;419;p25"/>
          <p:cNvSpPr txBox="1"/>
          <p:nvPr/>
        </p:nvSpPr>
        <p:spPr>
          <a:xfrm>
            <a:off x="1703500" y="3070250"/>
            <a:ext cx="66750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Integrantes:</a:t>
            </a:r>
            <a:endParaRPr sz="2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87350" lvl="0" marL="457200" rtl="0" algn="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Saira SemiCondensed Light"/>
              <a:buChar char="●"/>
            </a:pPr>
            <a:r>
              <a:rPr lang="es" sz="2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Ayrton Xavier Chávez León</a:t>
            </a:r>
            <a:endParaRPr sz="2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8735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Saira SemiCondensed Light"/>
              <a:buChar char="●"/>
            </a:pPr>
            <a:r>
              <a:rPr lang="es" sz="2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Luis Fredy Huachaca Vargas</a:t>
            </a:r>
            <a:endParaRPr sz="2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8735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Saira SemiCondensed Light"/>
              <a:buChar char="●"/>
            </a:pPr>
            <a:r>
              <a:rPr lang="es" sz="2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Angel Josue Loayza Huarachi</a:t>
            </a:r>
            <a:endParaRPr sz="2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pic>
        <p:nvPicPr>
          <p:cNvPr id="420" name="Google Shape;4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500" y="2829475"/>
            <a:ext cx="2589800" cy="21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93" name="Google Shape;493;p34"/>
          <p:cNvPicPr preferRelativeResize="0"/>
          <p:nvPr/>
        </p:nvPicPr>
        <p:blipFill rotWithShape="1">
          <a:blip r:embed="rId3">
            <a:alphaModFix/>
          </a:blip>
          <a:srcRect b="18489" l="15838" r="49329" t="25070"/>
          <a:stretch/>
        </p:blipFill>
        <p:spPr>
          <a:xfrm>
            <a:off x="379675" y="941703"/>
            <a:ext cx="4260301" cy="388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4">
            <a:alphaModFix/>
          </a:blip>
          <a:srcRect b="14771" l="16021" r="50384" t="9671"/>
          <a:stretch/>
        </p:blipFill>
        <p:spPr>
          <a:xfrm>
            <a:off x="4823775" y="214425"/>
            <a:ext cx="3728599" cy="471464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4"/>
          <p:cNvSpPr txBox="1"/>
          <p:nvPr>
            <p:ph type="title"/>
          </p:nvPr>
        </p:nvSpPr>
        <p:spPr>
          <a:xfrm>
            <a:off x="379675" y="252425"/>
            <a:ext cx="38349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arreglo de </a:t>
            </a:r>
            <a:r>
              <a:rPr lang="es"/>
              <a:t>imágenes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b="4105" l="4287" r="0" t="11599"/>
          <a:stretch/>
        </p:blipFill>
        <p:spPr>
          <a:xfrm>
            <a:off x="453213" y="532475"/>
            <a:ext cx="8237574" cy="40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6" name="Google Shape;506;p36"/>
          <p:cNvSpPr txBox="1"/>
          <p:nvPr>
            <p:ph type="title"/>
          </p:nvPr>
        </p:nvSpPr>
        <p:spPr>
          <a:xfrm>
            <a:off x="623400" y="20527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Player 1</a:t>
            </a:r>
            <a:endParaRPr/>
          </a:p>
        </p:txBody>
      </p:sp>
      <p:pic>
        <p:nvPicPr>
          <p:cNvPr id="507" name="Google Shape;507;p36"/>
          <p:cNvPicPr preferRelativeResize="0"/>
          <p:nvPr/>
        </p:nvPicPr>
        <p:blipFill rotWithShape="1">
          <a:blip r:embed="rId3">
            <a:alphaModFix/>
          </a:blip>
          <a:srcRect b="6721" l="15993" r="45891" t="8947"/>
          <a:stretch/>
        </p:blipFill>
        <p:spPr>
          <a:xfrm>
            <a:off x="413650" y="846375"/>
            <a:ext cx="3392977" cy="422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050" y="2921600"/>
            <a:ext cx="1952624" cy="20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6"/>
          <p:cNvPicPr preferRelativeResize="0"/>
          <p:nvPr/>
        </p:nvPicPr>
        <p:blipFill rotWithShape="1">
          <a:blip r:embed="rId5">
            <a:alphaModFix/>
          </a:blip>
          <a:srcRect b="18660" l="17321" r="47890" t="55799"/>
          <a:stretch/>
        </p:blipFill>
        <p:spPr>
          <a:xfrm>
            <a:off x="3969650" y="668425"/>
            <a:ext cx="4983527" cy="20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5" name="Google Shape;515;p37"/>
          <p:cNvSpPr txBox="1"/>
          <p:nvPr>
            <p:ph type="title"/>
          </p:nvPr>
        </p:nvSpPr>
        <p:spPr>
          <a:xfrm>
            <a:off x="623400" y="20527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Player 2</a:t>
            </a:r>
            <a:endParaRPr/>
          </a:p>
        </p:txBody>
      </p:sp>
      <p:pic>
        <p:nvPicPr>
          <p:cNvPr id="516" name="Google Shape;5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4175"/>
            <a:ext cx="4419600" cy="208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462" y="612938"/>
            <a:ext cx="3371451" cy="40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050" y="3050600"/>
            <a:ext cx="3105774" cy="18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 txBox="1"/>
          <p:nvPr>
            <p:ph idx="4294967295" type="title"/>
          </p:nvPr>
        </p:nvSpPr>
        <p:spPr>
          <a:xfrm>
            <a:off x="425000" y="309075"/>
            <a:ext cx="2543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Bomba</a:t>
            </a:r>
            <a:endParaRPr/>
          </a:p>
        </p:txBody>
      </p:sp>
      <p:sp>
        <p:nvSpPr>
          <p:cNvPr id="524" name="Google Shape;524;p38"/>
          <p:cNvSpPr txBox="1"/>
          <p:nvPr/>
        </p:nvSpPr>
        <p:spPr>
          <a:xfrm>
            <a:off x="5026175" y="483575"/>
            <a:ext cx="35955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arenR"/>
            </a:pPr>
            <a:r>
              <a:rPr b="1" lang="es" sz="1600">
                <a:solidFill>
                  <a:schemeClr val="dk1"/>
                </a:solidFill>
              </a:rPr>
              <a:t>  </a:t>
            </a:r>
            <a:r>
              <a:rPr b="1" lang="es" sz="1600">
                <a:solidFill>
                  <a:schemeClr val="dk1"/>
                </a:solidFill>
              </a:rPr>
              <a:t>Update de la clase Bomba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525" name="Google Shape;525;p38"/>
          <p:cNvCxnSpPr>
            <a:stCxn id="523" idx="3"/>
            <a:endCxn id="524" idx="1"/>
          </p:cNvCxnSpPr>
          <p:nvPr/>
        </p:nvCxnSpPr>
        <p:spPr>
          <a:xfrm>
            <a:off x="2968400" y="595425"/>
            <a:ext cx="2057700" cy="1359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38"/>
          <p:cNvCxnSpPr>
            <a:stCxn id="524" idx="2"/>
            <a:endCxn id="527" idx="0"/>
          </p:cNvCxnSpPr>
          <p:nvPr/>
        </p:nvCxnSpPr>
        <p:spPr>
          <a:xfrm rot="5400000">
            <a:off x="6599825" y="1161575"/>
            <a:ext cx="406500" cy="41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7" name="Google Shape;5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574" y="1385675"/>
            <a:ext cx="3495290" cy="34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75" y="881775"/>
            <a:ext cx="4163275" cy="418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/>
          <p:nvPr>
            <p:ph type="title"/>
          </p:nvPr>
        </p:nvSpPr>
        <p:spPr>
          <a:xfrm>
            <a:off x="357025" y="218425"/>
            <a:ext cx="24414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Bomba</a:t>
            </a:r>
            <a:endParaRPr/>
          </a:p>
        </p:txBody>
      </p:sp>
      <p:sp>
        <p:nvSpPr>
          <p:cNvPr id="534" name="Google Shape;534;p39"/>
          <p:cNvSpPr txBox="1"/>
          <p:nvPr>
            <p:ph idx="1" type="body"/>
          </p:nvPr>
        </p:nvSpPr>
        <p:spPr>
          <a:xfrm>
            <a:off x="357025" y="993875"/>
            <a:ext cx="4752600" cy="4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Arial"/>
                <a:ea typeface="Arial"/>
                <a:cs typeface="Arial"/>
                <a:sym typeface="Arial"/>
              </a:rPr>
              <a:t>2)       </a:t>
            </a:r>
            <a:r>
              <a:rPr b="1" lang="es" sz="1600">
                <a:latin typeface="Arial"/>
                <a:ea typeface="Arial"/>
                <a:cs typeface="Arial"/>
                <a:sym typeface="Arial"/>
              </a:rPr>
              <a:t>Condicionales para la explosión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00" y="1405175"/>
            <a:ext cx="3273200" cy="31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25" y="1405175"/>
            <a:ext cx="5345374" cy="34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0"/>
          <p:cNvSpPr txBox="1"/>
          <p:nvPr>
            <p:ph type="title"/>
          </p:nvPr>
        </p:nvSpPr>
        <p:spPr>
          <a:xfrm>
            <a:off x="305900" y="172350"/>
            <a:ext cx="23337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Juego</a:t>
            </a:r>
            <a:endParaRPr/>
          </a:p>
        </p:txBody>
      </p:sp>
      <p:sp>
        <p:nvSpPr>
          <p:cNvPr id="542" name="Google Shape;542;p40"/>
          <p:cNvSpPr txBox="1"/>
          <p:nvPr/>
        </p:nvSpPr>
        <p:spPr>
          <a:xfrm>
            <a:off x="451875" y="2338225"/>
            <a:ext cx="2280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arenR"/>
            </a:pPr>
            <a:r>
              <a:rPr b="1" lang="es" sz="1600">
                <a:solidFill>
                  <a:schemeClr val="dk1"/>
                </a:solidFill>
              </a:rPr>
              <a:t>Process_Events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543" name="Google Shape;543;p40"/>
          <p:cNvCxnSpPr/>
          <p:nvPr/>
        </p:nvCxnSpPr>
        <p:spPr>
          <a:xfrm>
            <a:off x="3051675" y="2579875"/>
            <a:ext cx="17334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40"/>
          <p:cNvCxnSpPr>
            <a:stCxn id="542" idx="1"/>
            <a:endCxn id="545" idx="1"/>
          </p:cNvCxnSpPr>
          <p:nvPr/>
        </p:nvCxnSpPr>
        <p:spPr>
          <a:xfrm>
            <a:off x="451875" y="2579875"/>
            <a:ext cx="204900" cy="1199400"/>
          </a:xfrm>
          <a:prstGeom prst="curvedConnector3">
            <a:avLst>
              <a:gd fmla="val -116215" name="adj1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46" name="Google Shape;5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00" y="787938"/>
            <a:ext cx="4284650" cy="15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75" y="2864400"/>
            <a:ext cx="4234025" cy="18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4175" y="271825"/>
            <a:ext cx="4137875" cy="442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1"/>
          <p:cNvSpPr txBox="1"/>
          <p:nvPr>
            <p:ph idx="4294967295" type="title"/>
          </p:nvPr>
        </p:nvSpPr>
        <p:spPr>
          <a:xfrm>
            <a:off x="549575" y="45557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Clase Juego</a:t>
            </a:r>
            <a:endParaRPr/>
          </a:p>
        </p:txBody>
      </p:sp>
      <p:sp>
        <p:nvSpPr>
          <p:cNvPr id="553" name="Google Shape;553;p41"/>
          <p:cNvSpPr txBox="1"/>
          <p:nvPr/>
        </p:nvSpPr>
        <p:spPr>
          <a:xfrm>
            <a:off x="549575" y="1342325"/>
            <a:ext cx="2232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2)     </a:t>
            </a:r>
            <a:r>
              <a:rPr b="1" lang="es" sz="1600">
                <a:solidFill>
                  <a:schemeClr val="dk1"/>
                </a:solidFill>
              </a:rPr>
              <a:t>Ejecutar lógica: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554" name="Google Shape;5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875" y="1869525"/>
            <a:ext cx="2751125" cy="4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1"/>
          <p:cNvSpPr txBox="1"/>
          <p:nvPr/>
        </p:nvSpPr>
        <p:spPr>
          <a:xfrm>
            <a:off x="946103" y="2603175"/>
            <a:ext cx="31323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3)     </a:t>
            </a:r>
            <a:r>
              <a:rPr b="1" lang="es" sz="1600">
                <a:solidFill>
                  <a:schemeClr val="dk1"/>
                </a:solidFill>
              </a:rPr>
              <a:t>Marco de visualización</a:t>
            </a:r>
            <a:endParaRPr b="1" sz="1600">
              <a:solidFill>
                <a:schemeClr val="dk1"/>
              </a:solidFill>
            </a:endParaRPr>
          </a:p>
        </p:txBody>
      </p:sp>
      <p:cxnSp>
        <p:nvCxnSpPr>
          <p:cNvPr id="556" name="Google Shape;556;p41"/>
          <p:cNvCxnSpPr>
            <a:stCxn id="553" idx="1"/>
            <a:endCxn id="554" idx="1"/>
          </p:cNvCxnSpPr>
          <p:nvPr/>
        </p:nvCxnSpPr>
        <p:spPr>
          <a:xfrm>
            <a:off x="549575" y="1528175"/>
            <a:ext cx="1008300" cy="575100"/>
          </a:xfrm>
          <a:prstGeom prst="curvedConnector3">
            <a:avLst>
              <a:gd fmla="val -23616" name="adj1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41"/>
          <p:cNvCxnSpPr>
            <a:stCxn id="555" idx="1"/>
            <a:endCxn id="558" idx="1"/>
          </p:cNvCxnSpPr>
          <p:nvPr/>
        </p:nvCxnSpPr>
        <p:spPr>
          <a:xfrm>
            <a:off x="946103" y="2836875"/>
            <a:ext cx="979500" cy="1194000"/>
          </a:xfrm>
          <a:prstGeom prst="curvedConnector3">
            <a:avLst>
              <a:gd fmla="val -24311" name="adj1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9" name="Google Shape;5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725" y="493075"/>
            <a:ext cx="2963967" cy="26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600" y="3070575"/>
            <a:ext cx="4577420" cy="19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75" y="537888"/>
            <a:ext cx="8135450" cy="40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0" name="Google Shape;570;p43"/>
          <p:cNvSpPr txBox="1"/>
          <p:nvPr>
            <p:ph idx="4294967295" type="ctrTitle"/>
          </p:nvPr>
        </p:nvSpPr>
        <p:spPr>
          <a:xfrm>
            <a:off x="617850" y="637063"/>
            <a:ext cx="41088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0"/>
              <a:t>thanks!</a:t>
            </a:r>
            <a:endParaRPr sz="12000"/>
          </a:p>
        </p:txBody>
      </p:sp>
      <p:sp>
        <p:nvSpPr>
          <p:cNvPr id="571" name="Google Shape;571;p43"/>
          <p:cNvSpPr txBox="1"/>
          <p:nvPr>
            <p:ph idx="4294967295" type="subTitle"/>
          </p:nvPr>
        </p:nvSpPr>
        <p:spPr>
          <a:xfrm>
            <a:off x="833050" y="2293656"/>
            <a:ext cx="4108800" cy="5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s" sz="3600"/>
              <a:t>Any questions?</a:t>
            </a:r>
            <a:endParaRPr b="1" sz="3600"/>
          </a:p>
        </p:txBody>
      </p:sp>
      <p:sp>
        <p:nvSpPr>
          <p:cNvPr id="572" name="Google Shape;572;p43"/>
          <p:cNvSpPr/>
          <p:nvPr/>
        </p:nvSpPr>
        <p:spPr>
          <a:xfrm>
            <a:off x="1166924" y="3216250"/>
            <a:ext cx="3285483" cy="145738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s"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A probarlo¡¡¡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5133088" y="934725"/>
            <a:ext cx="3627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s" sz="36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Apruébenos ; )</a:t>
            </a:r>
            <a:endParaRPr/>
          </a:p>
        </p:txBody>
      </p:sp>
      <p:pic>
        <p:nvPicPr>
          <p:cNvPr id="574" name="Google Shape;5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975" y="1837675"/>
            <a:ext cx="2848125" cy="28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"/>
          <p:cNvSpPr txBox="1"/>
          <p:nvPr/>
        </p:nvSpPr>
        <p:spPr>
          <a:xfrm>
            <a:off x="720675" y="341350"/>
            <a:ext cx="7719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¿en </a:t>
            </a:r>
            <a:r>
              <a:rPr lang="es" sz="4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qué</a:t>
            </a:r>
            <a:r>
              <a:rPr lang="es" sz="4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consiste el juego?</a:t>
            </a:r>
            <a:endParaRPr sz="42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720675" y="1105625"/>
            <a:ext cx="77196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PacBombs es un juego basado en una </a:t>
            </a:r>
            <a:r>
              <a:rPr b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temática</a:t>
            </a:r>
            <a:r>
              <a:rPr b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de laberintos, tomando como base dos grandes juegos  de arcade: Bomberman (1), respecto a su jugabilidad; y Pacman (2), tomando sus </a:t>
            </a:r>
            <a:r>
              <a:rPr b="1" i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Skins</a:t>
            </a:r>
            <a:r>
              <a:rPr b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y enemigos </a:t>
            </a:r>
            <a:endParaRPr b="1" sz="16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427" name="Google Shape;4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75" y="2042700"/>
            <a:ext cx="3121776" cy="175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175" y="2080950"/>
            <a:ext cx="2985826" cy="167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26"/>
          <p:cNvCxnSpPr>
            <a:endCxn id="428" idx="1"/>
          </p:cNvCxnSpPr>
          <p:nvPr/>
        </p:nvCxnSpPr>
        <p:spPr>
          <a:xfrm>
            <a:off x="4288675" y="2920100"/>
            <a:ext cx="7755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30" name="Google Shape;430;p26"/>
          <p:cNvSpPr txBox="1"/>
          <p:nvPr/>
        </p:nvSpPr>
        <p:spPr>
          <a:xfrm>
            <a:off x="1088350" y="4248475"/>
            <a:ext cx="1086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Objetivo:</a:t>
            </a:r>
            <a:endParaRPr b="1" sz="16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431" name="Google Shape;431;p26"/>
          <p:cNvSpPr txBox="1"/>
          <p:nvPr/>
        </p:nvSpPr>
        <p:spPr>
          <a:xfrm>
            <a:off x="2391075" y="3965250"/>
            <a:ext cx="6049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Matar a tus enemigos usando o dejando una bomba en el laberinto </a:t>
            </a:r>
            <a:endParaRPr b="1" sz="16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2391075" y="4475075"/>
            <a:ext cx="6049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Si la </a:t>
            </a:r>
            <a:r>
              <a:rPr b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explosión logra tocar a cualquiera de los personajes, GAME OVER</a:t>
            </a:r>
            <a:r>
              <a:rPr b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endParaRPr b="1" sz="16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433" name="Google Shape;433;p26"/>
          <p:cNvSpPr txBox="1"/>
          <p:nvPr/>
        </p:nvSpPr>
        <p:spPr>
          <a:xfrm>
            <a:off x="662800" y="2739150"/>
            <a:ext cx="425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(1)</a:t>
            </a:r>
            <a:endParaRPr b="1" sz="16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434" name="Google Shape;434;p26"/>
          <p:cNvSpPr txBox="1"/>
          <p:nvPr/>
        </p:nvSpPr>
        <p:spPr>
          <a:xfrm>
            <a:off x="8128800" y="2739138"/>
            <a:ext cx="425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(2)</a:t>
            </a:r>
            <a:endParaRPr b="1" sz="16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/>
        </p:nvSpPr>
        <p:spPr>
          <a:xfrm>
            <a:off x="3410125" y="1336850"/>
            <a:ext cx="2911500" cy="18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AQUÍ</a:t>
            </a:r>
            <a:r>
              <a:rPr lang="es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VA UNA IMAGEN DEL JUEGO EN SI, EL PACMAN CON EL BLINKI Y LA BOMBA</a:t>
            </a:r>
            <a:endParaRPr>
              <a:solidFill>
                <a:schemeClr val="dk1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pic>
        <p:nvPicPr>
          <p:cNvPr id="440" name="Google Shape;440;p27"/>
          <p:cNvPicPr preferRelativeResize="0"/>
          <p:nvPr/>
        </p:nvPicPr>
        <p:blipFill rotWithShape="1">
          <a:blip r:embed="rId3">
            <a:alphaModFix/>
          </a:blip>
          <a:srcRect b="14326" l="8361" r="17968" t="14147"/>
          <a:stretch/>
        </p:blipFill>
        <p:spPr>
          <a:xfrm>
            <a:off x="609675" y="334625"/>
            <a:ext cx="7924648" cy="432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8"/>
          <p:cNvPicPr preferRelativeResize="0"/>
          <p:nvPr/>
        </p:nvPicPr>
        <p:blipFill rotWithShape="1">
          <a:blip r:embed="rId3">
            <a:alphaModFix/>
          </a:blip>
          <a:srcRect b="8310" l="5645" r="66475" t="14170"/>
          <a:stretch/>
        </p:blipFill>
        <p:spPr>
          <a:xfrm>
            <a:off x="370150" y="921875"/>
            <a:ext cx="2642500" cy="4131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8"/>
          <p:cNvSpPr txBox="1"/>
          <p:nvPr/>
        </p:nvSpPr>
        <p:spPr>
          <a:xfrm>
            <a:off x="564050" y="296075"/>
            <a:ext cx="16020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interfaz</a:t>
            </a:r>
            <a:endParaRPr sz="4200">
              <a:solidFill>
                <a:srgbClr val="B64B7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47" name="Google Shape;4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8825" y="1020250"/>
            <a:ext cx="2556800" cy="38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9100" y="941675"/>
            <a:ext cx="3036147" cy="41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9"/>
          <p:cNvSpPr/>
          <p:nvPr/>
        </p:nvSpPr>
        <p:spPr>
          <a:xfrm>
            <a:off x="4572000" y="1380925"/>
            <a:ext cx="35169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454" name="Google Shape;454;p29"/>
          <p:cNvSpPr txBox="1"/>
          <p:nvPr>
            <p:ph idx="12" type="sldNum"/>
          </p:nvPr>
        </p:nvSpPr>
        <p:spPr>
          <a:xfrm>
            <a:off x="8552377" y="4673650"/>
            <a:ext cx="4008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4051349" y="1241129"/>
            <a:ext cx="4542205" cy="2661224"/>
            <a:chOff x="1177450" y="241631"/>
            <a:chExt cx="6173152" cy="3616776"/>
          </a:xfrm>
        </p:grpSpPr>
        <p:sp>
          <p:nvSpPr>
            <p:cNvPr id="456" name="Google Shape;456;p29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rotWithShape="0" algn="bl" dir="5400000" dist="95250">
                <a:schemeClr val="lt1">
                  <a:alpha val="64999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D0216">
                <a:alpha val="418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0" name="Google Shape;460;p29"/>
          <p:cNvPicPr preferRelativeResize="0"/>
          <p:nvPr/>
        </p:nvPicPr>
        <p:blipFill rotWithShape="1">
          <a:blip r:embed="rId3">
            <a:alphaModFix/>
          </a:blip>
          <a:srcRect b="14641" l="8388" r="23574" t="17635"/>
          <a:stretch/>
        </p:blipFill>
        <p:spPr>
          <a:xfrm>
            <a:off x="4572000" y="1380925"/>
            <a:ext cx="3516900" cy="224940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9"/>
          <p:cNvSpPr txBox="1"/>
          <p:nvPr/>
        </p:nvSpPr>
        <p:spPr>
          <a:xfrm>
            <a:off x="720675" y="341350"/>
            <a:ext cx="7719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presentación</a:t>
            </a:r>
            <a:r>
              <a:rPr lang="es" sz="4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 de la </a:t>
            </a:r>
            <a:r>
              <a:rPr lang="es" sz="4200">
                <a:solidFill>
                  <a:srgbClr val="B64B7F"/>
                </a:solidFill>
                <a:latin typeface="Bebas Neue"/>
                <a:ea typeface="Bebas Neue"/>
                <a:cs typeface="Bebas Neue"/>
                <a:sym typeface="Bebas Neue"/>
              </a:rPr>
              <a:t>pantalla</a:t>
            </a:r>
            <a:r>
              <a:rPr lang="es" sz="4200">
                <a:solidFill>
                  <a:srgbClr val="B64B7F"/>
                </a:solidFill>
                <a:latin typeface="Bebas Neue"/>
                <a:ea typeface="Bebas Neue"/>
                <a:cs typeface="Bebas Neue"/>
                <a:sym typeface="Bebas Neue"/>
              </a:rPr>
              <a:t> principal</a:t>
            </a:r>
            <a:endParaRPr sz="42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462" name="Google Shape;462;p29"/>
          <p:cNvPicPr preferRelativeResize="0"/>
          <p:nvPr/>
        </p:nvPicPr>
        <p:blipFill rotWithShape="1">
          <a:blip r:embed="rId4">
            <a:alphaModFix/>
          </a:blip>
          <a:srcRect b="921" l="0" r="0" t="0"/>
          <a:stretch/>
        </p:blipFill>
        <p:spPr>
          <a:xfrm>
            <a:off x="429550" y="1170875"/>
            <a:ext cx="3621800" cy="34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75" y="1354600"/>
            <a:ext cx="540067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0"/>
          <p:cNvSpPr txBox="1"/>
          <p:nvPr/>
        </p:nvSpPr>
        <p:spPr>
          <a:xfrm>
            <a:off x="564050" y="296075"/>
            <a:ext cx="74919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Definir color y lugares</a:t>
            </a:r>
            <a:endParaRPr sz="4200">
              <a:solidFill>
                <a:srgbClr val="B64B7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Créditos</a:t>
            </a:r>
            <a:endParaRPr/>
          </a:p>
        </p:txBody>
      </p:sp>
      <p:pic>
        <p:nvPicPr>
          <p:cNvPr id="474" name="Google Shape;474;p31"/>
          <p:cNvPicPr preferRelativeResize="0"/>
          <p:nvPr/>
        </p:nvPicPr>
        <p:blipFill rotWithShape="1">
          <a:blip r:embed="rId3">
            <a:alphaModFix/>
          </a:blip>
          <a:srcRect b="19693" l="7427" r="44500" t="11255"/>
          <a:stretch/>
        </p:blipFill>
        <p:spPr>
          <a:xfrm>
            <a:off x="149775" y="1381125"/>
            <a:ext cx="4347951" cy="356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076" y="1746050"/>
            <a:ext cx="4341473" cy="226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2"/>
          <p:cNvPicPr preferRelativeResize="0"/>
          <p:nvPr/>
        </p:nvPicPr>
        <p:blipFill rotWithShape="1">
          <a:blip r:embed="rId3">
            <a:alphaModFix/>
          </a:blip>
          <a:srcRect b="10280" l="7786" r="46438" t="21184"/>
          <a:stretch/>
        </p:blipFill>
        <p:spPr>
          <a:xfrm>
            <a:off x="124600" y="906350"/>
            <a:ext cx="4447399" cy="37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2"/>
          <p:cNvPicPr preferRelativeResize="0"/>
          <p:nvPr/>
        </p:nvPicPr>
        <p:blipFill rotWithShape="1">
          <a:blip r:embed="rId4">
            <a:alphaModFix/>
          </a:blip>
          <a:srcRect b="15007" l="6775" r="21524" t="38313"/>
          <a:stretch/>
        </p:blipFill>
        <p:spPr>
          <a:xfrm>
            <a:off x="4652800" y="1609275"/>
            <a:ext cx="4292798" cy="23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2"/>
          <p:cNvSpPr txBox="1"/>
          <p:nvPr>
            <p:ph idx="4294967295" type="title"/>
          </p:nvPr>
        </p:nvSpPr>
        <p:spPr>
          <a:xfrm>
            <a:off x="379675" y="252425"/>
            <a:ext cx="38349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Settings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3"/>
          <p:cNvPicPr preferRelativeResize="0"/>
          <p:nvPr/>
        </p:nvPicPr>
        <p:blipFill rotWithShape="1">
          <a:blip r:embed="rId3">
            <a:alphaModFix/>
          </a:blip>
          <a:srcRect b="26913" l="7382" r="30732" t="11316"/>
          <a:stretch/>
        </p:blipFill>
        <p:spPr>
          <a:xfrm>
            <a:off x="788025" y="385200"/>
            <a:ext cx="7567975" cy="4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danius template">
  <a:themeElements>
    <a:clrScheme name="Custom 347">
      <a:dk1>
        <a:srgbClr val="FFFFFF"/>
      </a:dk1>
      <a:lt1>
        <a:srgbClr val="1D0216"/>
      </a:lt1>
      <a:dk2>
        <a:srgbClr val="A58CA2"/>
      </a:dk2>
      <a:lt2>
        <a:srgbClr val="5C2C4F"/>
      </a:lt2>
      <a:accent1>
        <a:srgbClr val="B64B7F"/>
      </a:accent1>
      <a:accent2>
        <a:srgbClr val="881882"/>
      </a:accent2>
      <a:accent3>
        <a:srgbClr val="705FA0"/>
      </a:accent3>
      <a:accent4>
        <a:srgbClr val="E6AE39"/>
      </a:accent4>
      <a:accent5>
        <a:srgbClr val="591341"/>
      </a:accent5>
      <a:accent6>
        <a:srgbClr val="1D0216"/>
      </a:accent6>
      <a:hlink>
        <a:srgbClr val="F8BEF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